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18" r:id="rId9"/>
    <p:sldId id="381" r:id="rId10"/>
    <p:sldId id="382" r:id="rId11"/>
    <p:sldId id="386" r:id="rId12"/>
    <p:sldId id="383" r:id="rId13"/>
    <p:sldId id="419" r:id="rId14"/>
    <p:sldId id="384" r:id="rId15"/>
    <p:sldId id="387" r:id="rId16"/>
    <p:sldId id="388" r:id="rId17"/>
    <p:sldId id="264" r:id="rId18"/>
    <p:sldId id="393" r:id="rId19"/>
    <p:sldId id="394" r:id="rId20"/>
    <p:sldId id="420" r:id="rId21"/>
    <p:sldId id="396" r:id="rId22"/>
    <p:sldId id="392" r:id="rId23"/>
    <p:sldId id="279" r:id="rId24"/>
    <p:sldId id="280" r:id="rId25"/>
    <p:sldId id="281" r:id="rId26"/>
    <p:sldId id="273" r:id="rId27"/>
    <p:sldId id="270" r:id="rId28"/>
    <p:sldId id="421" r:id="rId29"/>
    <p:sldId id="389" r:id="rId30"/>
    <p:sldId id="298" r:id="rId31"/>
    <p:sldId id="422" r:id="rId32"/>
    <p:sldId id="397" r:id="rId33"/>
    <p:sldId id="402" r:id="rId34"/>
    <p:sldId id="423" r:id="rId35"/>
    <p:sldId id="390" r:id="rId36"/>
    <p:sldId id="398" r:id="rId37"/>
    <p:sldId id="399" r:id="rId38"/>
    <p:sldId id="400" r:id="rId39"/>
    <p:sldId id="401" r:id="rId40"/>
    <p:sldId id="403" r:id="rId41"/>
    <p:sldId id="404" r:id="rId42"/>
    <p:sldId id="424" r:id="rId43"/>
    <p:sldId id="405" r:id="rId44"/>
    <p:sldId id="406" r:id="rId45"/>
    <p:sldId id="425" r:id="rId46"/>
    <p:sldId id="407" r:id="rId47"/>
    <p:sldId id="408" r:id="rId48"/>
    <p:sldId id="426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2022, 2023,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pixel-by-pixel (dense) motion 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 dirty="0"/>
              <a:t>Creating 3-D models of objects from single moving camera – Not discussed in this lesson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as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beyond the scope of our course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pyramids are learned using CNNs.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from pyramid 2 are warped with conventional algorithm </a:t>
            </a:r>
          </a:p>
          <a:p>
            <a:r>
              <a:rPr lang="en-US" dirty="0"/>
              <a:t>Warping performed with up-sampled 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Cost volume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correlation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Filter to keep only near neighbor values 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 r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 used to estimate optical flow</a:t>
            </a:r>
          </a:p>
          <a:p>
            <a:r>
              <a:rPr lang="en-US" sz="2400" dirty="0"/>
              <a:t>Training loss is least squares (Euclidian distance) between first image and warped second image, summed over levels of the pyramid  </a:t>
            </a:r>
          </a:p>
          <a:p>
            <a:r>
              <a:rPr lang="en-US" sz="2400" dirty="0"/>
              <a:t>Use L2 regularization 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Conventional filtering used for post processing to improve continuity of flow field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</a:t>
            </a:r>
            <a:r>
              <a:rPr lang="en-US" dirty="0" err="1"/>
              <a:t>performace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algorithms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flow model by making </a:t>
            </a:r>
            <a:r>
              <a:rPr lang="en-US" b="1" dirty="0"/>
              <a:t>assumptions about motion </a:t>
            </a:r>
            <a:r>
              <a:rPr lang="en-US" dirty="0"/>
              <a:t>in a video 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</a:t>
            </a:r>
            <a:r>
              <a:rPr lang="en-US" dirty="0"/>
              <a:t> </a:t>
            </a:r>
            <a:r>
              <a:rPr lang="en-US" b="1" dirty="0"/>
              <a:t>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14227</TotalTime>
  <Words>3114</Words>
  <Application>Microsoft Office PowerPoint</Application>
  <PresentationFormat>Widescreen</PresentationFormat>
  <Paragraphs>572</Paragraphs>
  <Slides>57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483</cp:revision>
  <dcterms:created xsi:type="dcterms:W3CDTF">2022-01-24T17:07:03Z</dcterms:created>
  <dcterms:modified xsi:type="dcterms:W3CDTF">2023-04-20T18:03:45Z</dcterms:modified>
</cp:coreProperties>
</file>